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26DA-3390-47C8-BC8F-3667D95797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782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382B-D200-4F56-BAEC-D0C09BD40D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296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BD8B-CCB1-4CB0-AB4A-55572B6A72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734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ECFD-2367-43D6-9848-A0F139E0AF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014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F270-22F6-4432-B259-85BA093FCF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17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6572-608A-45D9-AC39-06AC7DD619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932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2807-68C3-4DB6-AC10-8308BF5BA2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523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1F20-57DA-4EB9-BD82-69BA08238D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796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B0EF-3E7B-43F2-AD7E-BBB9F6C4A1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22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8CE-CC1F-482E-92E0-09E1FA17520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78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D371-55C2-4C95-A510-5AA7898663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380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B02B-E8EA-4F81-BAA8-190BEB048B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270장 변 찮는 주님의 사랑과(통214)</dc:title>
  <dc:creator>김창운</dc:creator>
  <cp:lastModifiedBy>seongdae</cp:lastModifiedBy>
  <cp:revision>26</cp:revision>
  <dcterms:created xsi:type="dcterms:W3CDTF">2012-08-30T03:18:24Z</dcterms:created>
  <dcterms:modified xsi:type="dcterms:W3CDTF">2020-05-01T07:15:16Z</dcterms:modified>
</cp:coreProperties>
</file>