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DB0A-C4E9-47EB-99BA-8199D13006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093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D69F-1BFB-426C-97E9-0BF489C25A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94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AE34-149D-4639-87D1-36900044D5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435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1479-6A86-482E-BA93-367F76205E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695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336C-8ADF-49DB-AD3E-069104835E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045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7204-178A-43A0-BD20-27C23C15BD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342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8644-4714-4E2D-B399-B7E7F27826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725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C363-7BD0-4A96-92A1-ACADFD8DBD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23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DC7-D38D-4F24-A22D-6C972CE5A7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0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E59B-E650-4BF9-BB78-4815AB892B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04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CD33-1344-4371-A51D-66C7DC434E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52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5EDF3-C884-4549-829A-A12F821D37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779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271장 나와같은죄인위해</dc:title>
  <dc:creator>김창운</dc:creator>
  <cp:lastModifiedBy>seongdae</cp:lastModifiedBy>
  <cp:revision>30</cp:revision>
  <dcterms:created xsi:type="dcterms:W3CDTF">2012-08-30T03:18:24Z</dcterms:created>
  <dcterms:modified xsi:type="dcterms:W3CDTF">2020-05-01T07:15:18Z</dcterms:modified>
</cp:coreProperties>
</file>