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FB3D-54FB-4708-BC58-734A815AB7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08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E472-3641-498F-A6E5-8614DDE47F2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88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3410-3CD5-4471-B06B-A60EFED9BB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57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DC536-AA13-4BD0-ACF5-36CB3B4EC9A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703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A2E5C-CF1E-43F2-951F-7632974C7C4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378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D0C-E350-4A4C-AA37-1CD1EECF375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99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17C-9B47-4133-A61C-D8BA689AFA8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82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88A5-1F0D-49AF-9EA6-CC6A6F73B5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53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E3AAC-4AC6-4EAE-87E6-20212F8463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106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5F2B-3E52-4362-A5C5-3483CD81FF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28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6F035-CFD6-4341-AFE5-D2D8D2F956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0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D63C2-9395-4C40-AF0D-19ABEFB35AB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9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273장 나 주를 멀리 떠났다(통331)</dc:title>
  <dc:creator>김창운</dc:creator>
  <cp:lastModifiedBy>seongdae</cp:lastModifiedBy>
  <cp:revision>25</cp:revision>
  <dcterms:created xsi:type="dcterms:W3CDTF">2012-08-30T03:18:24Z</dcterms:created>
  <dcterms:modified xsi:type="dcterms:W3CDTF">2020-05-01T07:15:22Z</dcterms:modified>
</cp:coreProperties>
</file>