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1657-8E4A-4327-84A8-A1537E8124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2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0990-262A-4B0B-9ABD-AC6A2E8AA1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57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E5B-4222-4D88-B273-1AA2AB0949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60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0B1F-276B-4BF2-9720-A38DAC52F1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32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B0A2-FE7C-4781-AAC4-99BABF72BA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7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080F-8A1F-4CED-BA4D-49C2061FF8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6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9ACD-663D-4635-98A2-F5C9CD5DBF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3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CEDB-7D65-4171-8E07-FE69E99CBA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58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65C4-6B62-4E09-B23B-B7C728337D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3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DED4-E3D9-4375-9F3B-94E37AB46A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75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637E-3EA5-469F-9B18-C060D179EF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8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C8E3-5BD1-46CA-81CF-35CEB0077B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19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274장 나 행한 것 죄 뿐이니(통332)</dc:title>
  <dc:creator>김창운</dc:creator>
  <cp:lastModifiedBy>seongdae</cp:lastModifiedBy>
  <cp:revision>26</cp:revision>
  <dcterms:created xsi:type="dcterms:W3CDTF">2012-08-30T03:18:24Z</dcterms:created>
  <dcterms:modified xsi:type="dcterms:W3CDTF">2020-05-01T07:15:25Z</dcterms:modified>
</cp:coreProperties>
</file>