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1B6-9001-477B-AC83-79D50A3D58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4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865F-0E8D-4F2E-87E8-24B1318354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41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2659-683E-414C-BECB-EEA9EFDB5C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448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685B-6E0E-4027-90EF-CABA83209B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39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258E-B423-4DC1-AF63-1A3A883051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654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4BA-9DD9-4A2E-930F-47791CB600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1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8133-3E95-4A25-8C39-5DFA222F29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781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DACA-6B98-4487-AB42-5DC536F029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21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0374-329E-411D-8FA1-CFD582AF3D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91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7178-B320-4117-A8D2-349318FCDA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463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C19-FF76-48AB-93DC-CEC0BED2CD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14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6500-43BC-4D51-9B05-5AF61AB2CF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87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276장 아버지여 이 죄인을(통334)</dc:title>
  <dc:creator>김창운</dc:creator>
  <cp:lastModifiedBy>seongdae</cp:lastModifiedBy>
  <cp:revision>30</cp:revision>
  <dcterms:created xsi:type="dcterms:W3CDTF">2012-08-30T03:18:24Z</dcterms:created>
  <dcterms:modified xsi:type="dcterms:W3CDTF">2020-05-01T07:15:28Z</dcterms:modified>
</cp:coreProperties>
</file>