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07DA-6650-4119-8BDB-E8590FFED8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8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3E1D-F5BC-4AE9-85D9-9B96D89FF77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40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AC2-031F-4F54-AF2F-4FB36387D49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035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6CEF-775F-46EA-A5A8-8F9DDB2F2FA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068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7B4-96F9-438D-B4DE-98A705887B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640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7DCD-3A61-4ADA-A96B-253ED932BA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594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09B5-3CAA-41B9-9454-B83C547AA7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492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2618-4964-4D0E-ACF6-A73400A171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448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3ABF-C03F-4518-AAC0-7271A9377B1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516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9830-0D58-46B2-88BE-C0BBAEDBF8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985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60C0-BDF3-4636-B896-DD89A50666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33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00353-63C9-4B69-BF07-564013FD0B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990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277장 양떼를 떠나서(통335)</dc:title>
  <dc:creator>김창운</dc:creator>
  <cp:lastModifiedBy>seongdae</cp:lastModifiedBy>
  <cp:revision>26</cp:revision>
  <dcterms:created xsi:type="dcterms:W3CDTF">2012-08-30T03:18:24Z</dcterms:created>
  <dcterms:modified xsi:type="dcterms:W3CDTF">2020-05-01T07:15:30Z</dcterms:modified>
</cp:coreProperties>
</file>