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CBD-062D-4C97-858F-D0E917D23E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56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9C29-8C9C-4791-AB26-1BDF31FFED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7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4DF5-C1AA-42B2-9961-9D184E9B23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004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C3B6-1BB6-486C-AC50-002A39BF24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768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D7D3-0552-4953-B7E9-0552FE1E7E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05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C18F-E045-441E-834B-A84F16C0AD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242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BEA3-0A3C-4F5D-85ED-E0C4A076F9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98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C9AF-A206-4659-9C43-788409CC13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516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7B2-980B-4ACD-A26D-7600D10191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645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D05A-2812-45A6-B872-20C62572AC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39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6391-A9AA-45C0-AA57-89E6DB8172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510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8A523-89E7-4A37-B4A2-CCE5595458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09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279장 인애하신 구세주여(통337)</dc:title>
  <dc:creator>김창운</dc:creator>
  <cp:lastModifiedBy>seongdae</cp:lastModifiedBy>
  <cp:revision>26</cp:revision>
  <dcterms:created xsi:type="dcterms:W3CDTF">2012-08-30T03:18:24Z</dcterms:created>
  <dcterms:modified xsi:type="dcterms:W3CDTF">2020-05-01T07:15:34Z</dcterms:modified>
</cp:coreProperties>
</file>