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7ADE-17A0-45C2-96F7-EC50AFB66D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8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631D-BE64-4267-98F0-F41DD3EB15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22D9-A4E8-4DEC-8164-B4F4B5B3EE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3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2B7F-545A-427E-94B8-FFD5AA5DE6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852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7334-58A6-4DC7-81F5-73DC76153F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37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8ED7-AF2A-49CE-AD15-11377C85C9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447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645B-C386-41F0-BED1-FF260DCD7E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49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2FA2-26E5-4659-B093-6318CAFBE8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2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541-6DE6-4A5B-B328-93F45B8AA0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7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06F-B9A0-42CD-8BFC-E35CB26806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2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2CFE-D739-4C82-B40A-7788E915C2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51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8AA7-AC42-4900-B805-FEC3D9554D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50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283장 나 속죄함을 받은 후(통183)</dc:title>
  <dc:creator>김창운</dc:creator>
  <cp:lastModifiedBy>seongdae</cp:lastModifiedBy>
  <cp:revision>26</cp:revision>
  <dcterms:created xsi:type="dcterms:W3CDTF">2012-08-30T03:18:24Z</dcterms:created>
  <dcterms:modified xsi:type="dcterms:W3CDTF">2020-05-01T07:15:41Z</dcterms:modified>
</cp:coreProperties>
</file>