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7532-89F9-4BA3-9A0F-382FA011C0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03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DD71-E9FA-4905-A90F-E480D83E3C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6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63C2-5A64-48E9-BFBE-9D6A2408A1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23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8C06-E4ED-4983-B160-24E00B5DF6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16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763B-A40F-4041-89E3-DC4A55C67B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4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26C8-698E-4F8A-9D52-C69003CE30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8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8200-CC3A-48E9-A823-4A51FEC87D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89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D5C-FA2A-475B-83D2-0788A98384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2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8351-5A59-490F-8D62-C8F614F6FD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82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F970-CA8E-4058-98B0-D7D9A7EC1A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80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B976-7B68-4EBB-A5C6-E33C0C7432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78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909A-F9C9-4BA4-BB92-10EFC31D35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59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284장 오랫동안 모든 죄 가운데 빠져(통206)</dc:title>
  <dc:creator>김창운</dc:creator>
  <cp:lastModifiedBy>seongdae</cp:lastModifiedBy>
  <cp:revision>32</cp:revision>
  <dcterms:created xsi:type="dcterms:W3CDTF">2012-08-30T03:18:24Z</dcterms:created>
  <dcterms:modified xsi:type="dcterms:W3CDTF">2020-05-01T07:15:44Z</dcterms:modified>
</cp:coreProperties>
</file>