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D869-F865-429C-B5D8-DAEC15B0B4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656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CADE-91ED-4AFF-916C-6E1C33D86A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0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E62-779E-4E08-8D96-1B742FC1D5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7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570B-E0B0-4D82-9A91-E528BC4BED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B1A5-FA29-40CF-85F2-81D0C1BD87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8B8B-BC55-4DEE-8A5A-B6ED2F7280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0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17F-1331-4D89-9FCE-4532064579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25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5260-1C00-41B8-9D30-45231F7CC0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38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0E6-8D9C-410E-8D60-555DBCDF2C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9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AB48-D168-4139-BE38-BC35A7BF65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10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9A71-6396-4D76-89AB-CD767C3E1A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0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5FC7-5394-448F-845D-0922093C49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285장 주의 말씀 받은 그날(통209)</dc:title>
  <dc:creator>김창운</dc:creator>
  <cp:lastModifiedBy>seongdae</cp:lastModifiedBy>
  <cp:revision>32</cp:revision>
  <dcterms:created xsi:type="dcterms:W3CDTF">2012-08-30T03:18:24Z</dcterms:created>
  <dcterms:modified xsi:type="dcterms:W3CDTF">2020-05-01T07:15:46Z</dcterms:modified>
</cp:coreProperties>
</file>