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2ADC-28F1-46A5-AD50-3B1C678431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396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1112-1033-4D29-B817-D3CE11594F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00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C96-C2D9-4FB8-B2BC-8DB067C8D4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7095-14EE-4A39-8D80-AB732F7517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831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46C8-B716-4A6A-912F-B39542BFD7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929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B82E-E7C6-4FB7-96F6-B7E9E88A82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271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194B-EA59-4078-A310-0888ED20C3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67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7CC-552E-438E-99FE-2FF263C4B7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60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0C5-5ACC-425F-A743-9714F0C7F2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664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01D3-991B-414F-836B-0111548D1F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434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827C-952F-4CF7-8936-D1ACC577DA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601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4FB89-BA43-47EC-86EF-DBF4A2AD1F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64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288장 예수로 나의 구주 삼고(통204)</dc:title>
  <dc:creator>김창운</dc:creator>
  <cp:lastModifiedBy>seongdae</cp:lastModifiedBy>
  <cp:revision>30</cp:revision>
  <dcterms:created xsi:type="dcterms:W3CDTF">2012-08-30T03:18:24Z</dcterms:created>
  <dcterms:modified xsi:type="dcterms:W3CDTF">2020-05-01T07:15:51Z</dcterms:modified>
</cp:coreProperties>
</file>