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3" r:id="rId4"/>
    <p:sldId id="265" r:id="rId5"/>
    <p:sldId id="275" r:id="rId6"/>
    <p:sldId id="276" r:id="rId7"/>
    <p:sldId id="267" r:id="rId8"/>
    <p:sldId id="277" r:id="rId9"/>
    <p:sldId id="278" r:id="rId10"/>
    <p:sldId id="269" r:id="rId11"/>
    <p:sldId id="279" r:id="rId12"/>
    <p:sldId id="280" r:id="rId13"/>
    <p:sldId id="271" r:id="rId14"/>
    <p:sldId id="281" r:id="rId15"/>
    <p:sldId id="282" r:id="rId16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6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2661-879B-4E3C-B4AA-32971EA8818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572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E0F5-7071-4129-912A-C48FA97BEDA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675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5CB-4A52-4B23-943D-71F69DFFD3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891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B905-D6CA-4580-940A-95C3647F4B0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201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1271-782F-434A-9CA3-15234978C7E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00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87E9-C6AC-49C8-823B-55BABC689E6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457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2A6D-DB9A-4605-BAA5-6D2C1BC733A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241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C23C-8F2F-4349-9863-79EA161E4E4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558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A94C-D583-4D13-9BA1-15BD06197D9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825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7822-58AB-4924-8FC0-DF15E43D8CA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318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4036-7AFC-4C5E-9694-4AE461E1C1D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351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E9891-378F-42C6-9DEB-4F70825D4F6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674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0</Words>
  <Application>Microsoft Office PowerPoint</Application>
  <PresentationFormat>와이드스크린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289장 주 예수 내 맘에 들어와(통208).NWC</dc:title>
  <dc:creator>김창운</dc:creator>
  <cp:lastModifiedBy>seongdae</cp:lastModifiedBy>
  <cp:revision>27</cp:revision>
  <dcterms:created xsi:type="dcterms:W3CDTF">2012-08-30T03:18:24Z</dcterms:created>
  <dcterms:modified xsi:type="dcterms:W3CDTF">2020-05-01T07:15:54Z</dcterms:modified>
</cp:coreProperties>
</file>