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DA70-812C-4052-811B-C6FFFE2A7E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57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3430-E68A-4683-9D44-57E7CB38E0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548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FD6B-46AB-4CA8-9BDF-C1BB0DE68A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2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8078-AE18-4926-90D9-9162EBEA9C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9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54C-EBEB-4FC8-AD6F-6B8DA998E0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50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DC05-BED6-49D3-97D2-62627E82ED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23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EA61-9870-4226-B283-D2E0135BEF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4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3CFE-DBDF-4D14-9437-F65E7B93B7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73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B60F-B2A1-4E1E-9DA2-E6DFE3CED6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2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A220-2278-46D4-96A9-60D828CBF3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15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E633-6172-42C0-AEC1-987DE3B2DE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2183-5450-49E1-B592-EC02283D6D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2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291장 외롭게 사는 이 그 누군가(통413)</dc:title>
  <dc:creator>김창운</dc:creator>
  <cp:lastModifiedBy>seongdae</cp:lastModifiedBy>
  <cp:revision>32</cp:revision>
  <dcterms:created xsi:type="dcterms:W3CDTF">2012-08-30T03:18:24Z</dcterms:created>
  <dcterms:modified xsi:type="dcterms:W3CDTF">2020-05-01T07:15:58Z</dcterms:modified>
</cp:coreProperties>
</file>