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E58-A46B-4D17-89BA-2FF659DC8F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9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703-F836-446A-B4D6-94C858A833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5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4303-CF30-48AB-B006-D17C757079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0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2A14-2EAE-478E-9538-4B9AAF2539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47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FA99-3E03-4880-BE65-DEDCD7D5E6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69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6296-15A1-4139-844E-72B5012A9E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10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AF82-C52B-45CB-8CA7-F310E75F5B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5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7748-66E8-43FC-B9AD-5D7242D634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8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E7108-7454-484F-8620-87CCEC10BE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3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F2A-6A29-4855-8FAD-3BB6C24AFC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65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7FE7-5039-4298-93C1-C882442085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68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7C4B-4DB5-4278-84D4-1920CE8341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292장 주 없이 살 수 없네(통415)</dc:title>
  <dc:creator>김창운</dc:creator>
  <cp:lastModifiedBy>seongdae</cp:lastModifiedBy>
  <cp:revision>26</cp:revision>
  <dcterms:created xsi:type="dcterms:W3CDTF">2012-08-30T03:18:24Z</dcterms:created>
  <dcterms:modified xsi:type="dcterms:W3CDTF">2020-05-01T07:16:00Z</dcterms:modified>
</cp:coreProperties>
</file>