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089A-4ECF-4B81-AF70-65D3EB5974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9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67BFA-7E15-4908-B95B-865A600DE7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9F8F-5F0E-4F7B-B150-6C6A2D4CDF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10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316F-EE2D-4964-B0B7-77A3F1E4DC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52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82CC-29AA-4519-A718-D8E962E621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71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99EA-4253-4FDC-BEA4-1988BDAC6A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4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4A4B-8702-4264-A019-548C8E3469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9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65D2-FDAE-4760-8862-E767A05E0B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93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8784-BC89-4097-9122-2243D775D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27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F8D3-3CAA-4A60-9636-8AB18B24E2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3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F7CD-CF7C-4B63-AF07-12116BB691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67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D081-E795-41B2-987B-1980D7FC81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0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299장 하나님 사랑은(통418)</dc:title>
  <dc:creator>김창운</dc:creator>
  <cp:lastModifiedBy>seongdae</cp:lastModifiedBy>
  <cp:revision>27</cp:revision>
  <dcterms:created xsi:type="dcterms:W3CDTF">2012-08-30T03:18:24Z</dcterms:created>
  <dcterms:modified xsi:type="dcterms:W3CDTF">2020-05-01T07:16:14Z</dcterms:modified>
</cp:coreProperties>
</file>