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9" r:id="rId4"/>
    <p:sldId id="265" r:id="rId5"/>
    <p:sldId id="270" r:id="rId6"/>
    <p:sldId id="266" r:id="rId7"/>
    <p:sldId id="267" r:id="rId8"/>
    <p:sldId id="271" r:id="rId9"/>
    <p:sldId id="268" r:id="rId10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2EA75-5658-40AA-A301-DF4AA4D5BCD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22305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C033-2E5C-4704-A6F1-5199B7E6CE4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09344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0E04-4253-4525-B5E7-4059C50FE76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80156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C6E66-593F-4EF2-BD43-A3CC691F063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02294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B534B-FE97-40CB-8FBA-632BA670389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20724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56DB4-063F-43C7-8AC4-A3CE928E289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31227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E0E0F-8E69-4286-9D6E-0D9CEB380C3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87052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60AE3-D118-4F5F-887C-A81CF0D3C0F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35343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D3EAA-F8BF-4D60-B88F-24DB00280F2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30840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9EFB-DDFA-4157-A641-1E105769854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54363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C4C2B-2272-4B63-A617-A753F3C6A85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02238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7EBE6-BCA5-4117-B317-7507B784785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84601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438</TotalTime>
  <Words>0</Words>
  <Application>Microsoft Office PowerPoint</Application>
  <PresentationFormat>와이드스크린</PresentationFormat>
  <Paragraphs>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300장 내 맘이 낙심되며(통406)</dc:title>
  <dc:creator>김창운</dc:creator>
  <cp:lastModifiedBy>seongdae</cp:lastModifiedBy>
  <cp:revision>33</cp:revision>
  <dcterms:created xsi:type="dcterms:W3CDTF">2012-08-30T03:18:24Z</dcterms:created>
  <dcterms:modified xsi:type="dcterms:W3CDTF">2020-05-01T07:20:55Z</dcterms:modified>
</cp:coreProperties>
</file>