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5544-55C1-4A0F-9841-7BC4C796D2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39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76D18-0B45-4E09-A1FA-22BBA6AC41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952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18C9-1B3C-4135-9D27-CABC9B9BC3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592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486D-4302-4EEF-9378-16001FA2E6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733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1894-1896-4DB7-AA41-4B60EE8C848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02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6342-45D3-4B95-8427-A87360093F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484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2C81-CE9D-4818-8DB9-6BD8EB9FB7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307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7BA-BC42-4264-B0DD-B492496325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958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F6FD-F682-4E6C-BF72-610D783486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30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580E2-E4CA-49C6-96BB-8C6B46471A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79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B69F-0181-46D9-AF7F-7989853C58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99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F2288-C444-438E-8832-5F9606E1E4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5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301장 지금까지 지내 온 것(통460)</dc:title>
  <dc:creator>김창운</dc:creator>
  <cp:lastModifiedBy>seongdae</cp:lastModifiedBy>
  <cp:revision>30</cp:revision>
  <dcterms:created xsi:type="dcterms:W3CDTF">2012-08-30T03:18:24Z</dcterms:created>
  <dcterms:modified xsi:type="dcterms:W3CDTF">2020-05-01T07:20:57Z</dcterms:modified>
</cp:coreProperties>
</file>