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CFD1-D8D8-4627-A8E2-1740E5E05E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78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8CE1-4786-40B7-B7BE-22927F28F7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7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9FEE-2464-48C3-AAD4-4733857995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0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AB47-0D2E-4271-ACF9-3B5A927648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3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D2E6-85F8-4E8E-91A3-1E77E0288F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91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44A0-CAB2-432F-AE2B-1A8B69C8F3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6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046-2F5E-4AAD-A6B2-974A743018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148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39F-BA98-4C1C-B74D-058C12B9DF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2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6DC41-0C21-4166-9AE8-48928772EB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6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B46F-D6C8-4F8E-B1BF-777CE3BE42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0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79A4-311C-490D-AAAD-55BDCA6700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74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7ADB-0B01-419A-95A0-E9351C8B2D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3" y="0"/>
            <a:ext cx="9142414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3" y="0"/>
            <a:ext cx="9142414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3" y="0"/>
            <a:ext cx="9142414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302장 내주하나님넓고큰은혜는(통408)</dc:title>
  <dc:creator>김창운</dc:creator>
  <cp:lastModifiedBy>seongdae</cp:lastModifiedBy>
  <cp:revision>27</cp:revision>
  <dcterms:created xsi:type="dcterms:W3CDTF">2012-08-30T03:18:24Z</dcterms:created>
  <dcterms:modified xsi:type="dcterms:W3CDTF">2020-05-01T07:21:00Z</dcterms:modified>
</cp:coreProperties>
</file>