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E59-403A-4B23-BF5B-3CAE94C7CA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635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BD9C-7637-4439-BA8E-9D91E22601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17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95C2-8438-4575-A9F5-7A83E59FB7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30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C2F5-5AC9-44F6-BC94-01987AC85D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050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7-D4A3-4C43-92AA-3323EE6DC0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437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A2E5-EC0B-4F80-9534-4FE7403397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8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616C-CE35-44C9-945A-5E3E784300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6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74D4-A41E-4597-B3D4-3BD4FA6C13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09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C863-6C3B-459B-A36F-98520CA371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82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D48-E7FD-473B-982C-0A1D75D2B3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4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5C68-B237-4855-91F9-EB3A9B1AF7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2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24AE-CD5F-492B-9F1C-C51D4E25E2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88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303장 날 위하여 십자가의(통403)</dc:title>
  <dc:creator>김창운</dc:creator>
  <cp:lastModifiedBy>seongdae</cp:lastModifiedBy>
  <cp:revision>30</cp:revision>
  <dcterms:created xsi:type="dcterms:W3CDTF">2012-08-30T03:18:24Z</dcterms:created>
  <dcterms:modified xsi:type="dcterms:W3CDTF">2020-05-01T07:21:02Z</dcterms:modified>
</cp:coreProperties>
</file>