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1597-2294-45DC-A245-158346660D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115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6137-E55F-4E83-B7E2-F41DD66FE2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322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5EACB-E022-4967-B15E-6925F27514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524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B7BE-82A6-4E59-9BBB-BE0F57961B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112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5546-CE35-4FFD-B9CE-47C20591FE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925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9D91F-2F11-4980-94A6-01A606BB5D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716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7A2C-9EAE-43D3-B21C-68E4D57EFA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812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29A-346E-4510-9CFE-D813EA29AC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233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0169-CCBD-4A18-8826-92F6F7B5D0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049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B95E-4868-4262-A3FB-43CFA4EE34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928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5DF8-03F1-4516-A12B-BEBCEA5457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776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E5519-6B6C-4087-909B-D107A3F026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948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305장 나 같은 죄인 살리신(통405)</dc:title>
  <dc:creator>김창운</dc:creator>
  <cp:lastModifiedBy>seongdae</cp:lastModifiedBy>
  <cp:revision>27</cp:revision>
  <dcterms:created xsi:type="dcterms:W3CDTF">2012-08-30T03:18:24Z</dcterms:created>
  <dcterms:modified xsi:type="dcterms:W3CDTF">2020-05-01T07:21:06Z</dcterms:modified>
</cp:coreProperties>
</file>