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405F-8D94-475A-B607-6F13FFE323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58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4A1D-1057-42C3-BAE7-9A38B5FE73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9DB-A437-4A7E-9FB0-0C6C56E19A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3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4E5B-2593-4F5F-9628-F7985EA515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8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6672-835D-4341-9CC6-C37A8A1A81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6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7FA-40B2-4FAC-8217-9964D94D53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22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FA0C-E2D3-4BA8-B30A-F82CC9510E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6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AB3C-F24E-43B0-A307-1245E01B3B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8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895D-BA4D-4757-BB17-C8AC84BA02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81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7831-10DD-4FEE-98A6-12BBB58509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555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E60F-F375-434C-A3C9-F5FA123362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76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7782-F9CF-4591-A996-A58762901C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308장 내평생살아온길</dc:title>
  <dc:creator>김창운</dc:creator>
  <cp:lastModifiedBy>seongdae</cp:lastModifiedBy>
  <cp:revision>30</cp:revision>
  <dcterms:created xsi:type="dcterms:W3CDTF">2012-08-30T03:18:24Z</dcterms:created>
  <dcterms:modified xsi:type="dcterms:W3CDTF">2020-05-01T07:21:12Z</dcterms:modified>
</cp:coreProperties>
</file>