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8C2F-8E7E-4993-8BCF-248ED9759B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14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47A02-1550-4848-8B72-9523F9FF0E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520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13A9-DFA9-44D0-948B-29D0494C90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1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7563-FCB9-4D4E-8BDB-EC665C7F4F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D63B-6E86-4D6E-A9EB-887B79AC32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13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BCEF-389E-4492-BC47-04F7F790D5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76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4A90-9906-44A7-8554-8B356EC31E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87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3FB1-B628-4CCF-9F2A-DFCACA93AB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11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8FB8-FCD8-4B28-88E5-82D42BA7A6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66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E8BD-3EB9-40E4-BCFB-5D7CAD1F48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44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430A-C61B-45BB-99F2-AE30BF0EE8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44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9E4A-A344-4EE5-A613-CC6936C8CC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311장 내 너를 위하여(통185)</dc:title>
  <dc:creator>김창운</dc:creator>
  <cp:lastModifiedBy>seongdae</cp:lastModifiedBy>
  <cp:revision>26</cp:revision>
  <dcterms:created xsi:type="dcterms:W3CDTF">2012-08-30T03:18:24Z</dcterms:created>
  <dcterms:modified xsi:type="dcterms:W3CDTF">2020-05-01T07:21:20Z</dcterms:modified>
</cp:coreProperties>
</file>