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0E6-5D61-4CF0-9D52-8A75356E1E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35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F51E-1FCB-4BD6-9611-A36B8E928B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4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C8DD-9947-42A8-A473-CD5BDE44CB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629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837D-EB58-45FD-A64E-CEF22EF8F8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8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BC8B-FD44-4127-9C7B-E105E5D5BF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59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CC45-1092-4766-93D1-862F5719D4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6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3B55-E68B-4D45-B6C2-020DCF9C73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1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ED67-FEB9-4D10-91F1-44663F81D7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6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B371-649C-4719-8326-6204EC0543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7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C2DA-BBAF-4675-B281-FD2E1E1004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2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21D8-C51F-445A-9504-8AE74B61AA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0F19-0948-4844-8826-C20234AB8E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3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313장 내 임금 예수 내 주여(통352)</dc:title>
  <dc:creator>김창운</dc:creator>
  <cp:lastModifiedBy>seongdae</cp:lastModifiedBy>
  <cp:revision>26</cp:revision>
  <dcterms:created xsi:type="dcterms:W3CDTF">2012-08-30T03:18:24Z</dcterms:created>
  <dcterms:modified xsi:type="dcterms:W3CDTF">2020-05-01T07:21:24Z</dcterms:modified>
</cp:coreProperties>
</file>