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9" r:id="rId3"/>
    <p:sldId id="265" r:id="rId4"/>
    <p:sldId id="270" r:id="rId5"/>
    <p:sldId id="268" r:id="rId6"/>
    <p:sldId id="271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2D6C-419A-4DD1-B0A3-90168E4C3EF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25613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87D3-F35E-43E3-978E-BDF1B890AEC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32649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0368-410F-45F6-A642-C7922CE1D69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70363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EC3A-0153-4728-8321-2D004664818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15473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9EE2-AB47-415F-84E6-7739B379E70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96858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F5034-E535-4276-8F08-5942AA6C647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47572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2514-0C04-463E-AAC1-1510DBD8F7E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92690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A1B8E-DD99-42CC-BE61-D7A6D4D83B1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4249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77822-2AC5-4AB9-A774-8D295DAEDA8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4897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41F43-9A0F-4289-849E-B2430E7059A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82109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5D47E-C5FE-4B59-97D4-98D2A21191C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44694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DF793-7F3E-43B1-A2F5-065B3784A1A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95445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403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314장 내 구주 예수를 더욱 사랑(통511)</dc:title>
  <dc:creator>김창운</dc:creator>
  <cp:lastModifiedBy>seongdae</cp:lastModifiedBy>
  <cp:revision>31</cp:revision>
  <dcterms:created xsi:type="dcterms:W3CDTF">2012-08-30T03:18:24Z</dcterms:created>
  <dcterms:modified xsi:type="dcterms:W3CDTF">2020-05-01T07:21:26Z</dcterms:modified>
</cp:coreProperties>
</file>