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AA06-B73B-4665-ADE3-F48C2227B6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99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6A28-B612-430D-BEA2-BF67CA436B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00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71E0-1AA3-4873-8D19-4B452B9699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06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F3F-E736-46D5-8332-F53074A120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6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3ED7-B69F-4567-A788-F31194DA87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45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863-45BD-4610-8DC6-90D1517C7D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8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5FF8-4A07-4C57-82CF-A9DE0A0435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130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50A-E4C4-4961-B510-7E8D785D89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8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AB9-29C8-4081-A195-3C255B0EA0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677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E1B4-7B54-4F82-9D95-8C5DDF061F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1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7402-04F3-4C62-8F9A-7F5CB0A5DB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795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1C6C-68BD-4083-90BC-532C7BA0F2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77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316장 주여나의생명</dc:title>
  <dc:creator>김창운</dc:creator>
  <cp:lastModifiedBy>seongdae</cp:lastModifiedBy>
  <cp:revision>32</cp:revision>
  <dcterms:created xsi:type="dcterms:W3CDTF">2012-08-30T03:18:24Z</dcterms:created>
  <dcterms:modified xsi:type="dcterms:W3CDTF">2020-05-01T07:21:31Z</dcterms:modified>
</cp:coreProperties>
</file>