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4456D-6D79-40D3-9B39-54CF2FB316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5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059E-44FC-4C08-A3E6-7715483F77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4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47B2-4FDA-4A20-8F4C-D2FEBC90C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6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3B6-8CE7-4030-B0E0-DEA9DB4972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68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C745-D8D4-417A-A867-996F78CFE5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60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2B3-0A76-4005-B3EA-181D4EB9E7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46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1B9-3B06-462E-B3A2-1166F03A58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4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6CE7-2D86-4D3B-92D0-D0DF4B3924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6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2ECA-3B1E-4FD9-9963-7C95888820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2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C79-6705-48BD-AABA-18F6CD2DEA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8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CC49-452F-4D2F-99E9-F8CC49154D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2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BB16-F52D-4801-9FC9-7BCA3939CB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9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318장 순교자의흘린피가</dc:title>
  <dc:creator>김창운</dc:creator>
  <cp:lastModifiedBy>seongdae</cp:lastModifiedBy>
  <cp:revision>30</cp:revision>
  <dcterms:created xsi:type="dcterms:W3CDTF">2012-08-30T03:18:24Z</dcterms:created>
  <dcterms:modified xsi:type="dcterms:W3CDTF">2020-05-01T07:21:35Z</dcterms:modified>
</cp:coreProperties>
</file>