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5" r:id="rId4"/>
    <p:sldId id="270" r:id="rId5"/>
    <p:sldId id="268" r:id="rId6"/>
    <p:sldId id="271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AF3B-91F0-4975-A4B9-AD22B8C1BF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4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1F40-63A1-427B-BD29-AC9400C5D7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7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5A2-12DA-4A61-B610-7C53B03CA6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74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CCA5-D030-44DC-A00F-4C912497D1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3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6DB-6515-4742-A888-9E618DE916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111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275-35A8-4F3B-B146-BE046E58AD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736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77BF-4AAC-44FB-86E1-4E29C8403B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78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3D8-C7A4-40FF-95BF-4C895B7BB8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4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855A-71D1-43DC-ABDF-AD4C8E679C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7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02A1-16F0-47DE-AA4E-9CEFBC70D6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39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260E-0DCD-47D0-8628-6C591E20E1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8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450F-AF4F-4554-9714-3486072FB4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9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322장 세상의 헛된 신을 버리고(통357)</dc:title>
  <dc:creator>김창운</dc:creator>
  <cp:lastModifiedBy>seongdae</cp:lastModifiedBy>
  <cp:revision>31</cp:revision>
  <dcterms:created xsi:type="dcterms:W3CDTF">2012-08-30T03:18:24Z</dcterms:created>
  <dcterms:modified xsi:type="dcterms:W3CDTF">2020-05-01T07:21:44Z</dcterms:modified>
</cp:coreProperties>
</file>