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4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72" r:id="rId11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74" autoAdjust="0"/>
    <p:restoredTop sz="94660"/>
  </p:normalViewPr>
  <p:slideViewPr>
    <p:cSldViewPr>
      <p:cViewPr varScale="1">
        <p:scale>
          <a:sx n="70" d="100"/>
          <a:sy n="70" d="100"/>
        </p:scale>
        <p:origin x="78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6380A-4300-4979-8AE1-4EF43973F0BB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41397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771C9-CCB9-4F5C-B997-7D74DEDFA127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62139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7"/>
            <a:ext cx="2628900" cy="581183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7"/>
            <a:ext cx="7734300" cy="581183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1911D-C7B0-4743-A5AF-B534FF3B9AED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72274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71DFD-D526-48A5-90BA-3C22DCEF0DAD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96987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23F90-B0CE-428F-B891-0BC11E15E8A2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44324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95D00-13E6-4235-B6BB-29E3D44A6FA2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84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7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D2068-EBB9-4D16-A128-A5057BF9B909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16064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D762E-6CC8-46E8-A3ED-EE5CCD3CE14F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10661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CE613-5E7E-4151-992E-EE9C823E1FC8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79061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9BAD8-63DC-42A3-9FD4-AF24EF979B08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93170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5F6F5-8FDF-4CE6-8B16-36EBF228BF99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6225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0992D9-F9F8-495C-A62A-C8C421064736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59210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242</TotalTime>
  <Words>0</Words>
  <Application>Microsoft Office PowerPoint</Application>
  <PresentationFormat>와이드스크린</PresentationFormat>
  <Paragraphs>0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굴림</vt:lpstr>
      <vt:lpstr>맑은 고딕</vt:lpstr>
      <vt:lpstr>Arial</vt:lpstr>
      <vt:lpstr>Calibri</vt:lpstr>
      <vt:lpstr>Calibri Light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326장 내 죄를 회개하고(통368)</dc:title>
  <dc:creator>김창운</dc:creator>
  <cp:lastModifiedBy>seongdae</cp:lastModifiedBy>
  <cp:revision>25</cp:revision>
  <dcterms:created xsi:type="dcterms:W3CDTF">2012-08-30T03:18:24Z</dcterms:created>
  <dcterms:modified xsi:type="dcterms:W3CDTF">2020-05-01T07:21:54Z</dcterms:modified>
</cp:coreProperties>
</file>