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5" r:id="rId3"/>
    <p:sldId id="267" r:id="rId4"/>
    <p:sldId id="269" r:id="rId5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D2034-3A57-40EF-BB7D-1B6339CE75A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78972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CBB39-2983-4FF1-B954-1902DA4B877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96297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7E8C7-DBCA-4F86-8D92-BB41E2B610C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39851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E9CE-B06A-4399-A541-83FC16779F4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78655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95D39-DA49-40F1-9BD8-235EED3A1AC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19614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DD34E-272D-40B2-889C-D8B4FB2E5F0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52718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500EB-4D26-4D38-BCA0-1FC16F92824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07749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2688A-A361-4123-8977-5521FBD447D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21707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837C0-D766-462F-930B-3AC4C442FB8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9780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B1E1A-AE40-4566-8342-35228835C47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85367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E9CFC-EB9C-4A51-9B1B-4505B79B12C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50281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256E1-5E1A-4071-88CA-9EFA2A0C002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81232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313</TotalTime>
  <Words>0</Words>
  <Application>Microsoft Office PowerPoint</Application>
  <PresentationFormat>와이드스크린</PresentationFormat>
  <Paragraphs>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328장 너 주의 사람아(통374)</dc:title>
  <dc:creator>김창운</dc:creator>
  <cp:lastModifiedBy>seongdae</cp:lastModifiedBy>
  <cp:revision>28</cp:revision>
  <dcterms:created xsi:type="dcterms:W3CDTF">2012-08-30T03:18:24Z</dcterms:created>
  <dcterms:modified xsi:type="dcterms:W3CDTF">2020-05-01T07:21:58Z</dcterms:modified>
</cp:coreProperties>
</file>