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E1FC-9608-406A-95D3-00DC1DC6976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891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30CE-CAA9-4346-9E22-B5E165576F9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958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94DD-2E28-431C-88F8-8633244AB02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473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5EE0-6DCC-47D5-8438-547BED1D48D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251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5357-5352-428E-B4E0-22284390C7B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225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99D2-26B3-469C-8182-15F40B327DC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930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F1754-1DD0-406E-BF8E-B96E825D6F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703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BB3D-64AB-4220-864F-38B21A47050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788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9DD2-7851-4CAE-821F-F1FAC1A76BC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08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D1CD-7BED-4D76-8352-4671028B381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581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D5F1-CADC-4904-82D5-F1F2CE2804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037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D1308-D17B-41EC-BE60-456BA9C7D3A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841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330장 어둔 밤 쉬 되리니(통370)</dc:title>
  <dc:creator>김창운</dc:creator>
  <cp:lastModifiedBy>seongdae</cp:lastModifiedBy>
  <cp:revision>30</cp:revision>
  <dcterms:created xsi:type="dcterms:W3CDTF">2012-08-30T03:18:24Z</dcterms:created>
  <dcterms:modified xsi:type="dcterms:W3CDTF">2020-05-01T07:22:02Z</dcterms:modified>
</cp:coreProperties>
</file>