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2F80-895C-444A-8B00-79D33ACF35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83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931-1515-4E29-941B-30FF469195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5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6F2E-05AB-4A3F-BD6F-EC3D31469C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1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624A-B8EC-45BA-83A0-D5090A7787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9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B4E-08EA-457B-A7C6-FC46CE5EA7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6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CDCF-2EB9-474A-849F-27A73461FB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0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FFBB-3348-43D6-8BD1-3932B48563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13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D79F-39AF-4A61-A713-31365C0DE0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1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78B3-F2A9-4D42-B779-E8D676C7CE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5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E8C4-833E-40F1-92A9-308AC57BBA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2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C2-4F0B-468B-8133-87597F3E83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7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F8E6-1C39-4FB0-94AB-83F4652870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1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331장 영광을 받으신 만유의 주여((통375)</dc:title>
  <dc:creator>김창운</dc:creator>
  <cp:lastModifiedBy>seongdae</cp:lastModifiedBy>
  <cp:revision>32</cp:revision>
  <dcterms:created xsi:type="dcterms:W3CDTF">2012-08-30T03:18:24Z</dcterms:created>
  <dcterms:modified xsi:type="dcterms:W3CDTF">2020-05-01T07:22:05Z</dcterms:modified>
</cp:coreProperties>
</file>