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072C6-90D7-4FDA-BA12-177BFA4A3C4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5374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BD3E-AF2B-42E1-ADDC-D79541B67F3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31514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8276-E684-4634-AFE6-B577CB89FAC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0930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574C-4276-4587-B386-12206B2DCAF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01527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18CCB-A32D-40E2-8061-463C86AB60E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19984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5B3C6-145D-41A0-BAE0-9328D6C3018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76524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DB21C-EC3C-4A54-864E-6A426C8C348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7562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D2E19-C729-46F7-BCBF-4A48D3AEACF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47355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93F66-027A-480A-A685-7802A7C8F50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11763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D2202-C228-4FCD-81EF-5307B8CA1A0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9009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12A28-734E-4E28-B9AD-9B553AB9708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88270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40C42-B51E-4601-B50B-D059EAE14BB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200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360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332장 우리는부지런한</dc:title>
  <dc:creator>김창운</dc:creator>
  <cp:lastModifiedBy>seongdae</cp:lastModifiedBy>
  <cp:revision>30</cp:revision>
  <dcterms:created xsi:type="dcterms:W3CDTF">2012-08-30T03:18:24Z</dcterms:created>
  <dcterms:modified xsi:type="dcterms:W3CDTF">2020-05-01T07:22:07Z</dcterms:modified>
</cp:coreProperties>
</file>