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3D6D7-9103-449A-9D9F-EB11E9BCF72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952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C2C4-8080-4838-BFAA-EF16C206DE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155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58B07-BB7A-4083-9B3C-720785FA546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008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2844-B0FB-4A60-97E8-186CA79D87F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380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C682-0DC8-4E53-8335-7E99D650D42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500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4F94-8593-4139-A99A-53C6A93F6DB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946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A557-AFE5-444F-AE0C-D8E4C74F9D4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155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948B-C8DA-4CAE-B367-A8BDA48EC0F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312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90DB-7B0F-4979-A27E-46A15963A22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690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BA69-4F67-4712-8D3E-97F20ED1868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452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6CAE-F163-4F32-8676-E37B58AF453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912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B754D-E559-4AC2-ABEB-5A8A911C586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278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333장 충성하라 죽도록(통381)</dc:title>
  <dc:creator>김창운</dc:creator>
  <cp:lastModifiedBy>seongdae</cp:lastModifiedBy>
  <cp:revision>30</cp:revision>
  <dcterms:created xsi:type="dcterms:W3CDTF">2012-08-30T03:18:24Z</dcterms:created>
  <dcterms:modified xsi:type="dcterms:W3CDTF">2020-05-01T07:22:09Z</dcterms:modified>
</cp:coreProperties>
</file>