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45A5F-C204-4FBF-B03E-7AE724C3A72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4314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55121-23CC-46ED-8B59-8EA38E94A3A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6975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3256-34EF-446C-8521-8DDBE99F378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20441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6C57A-7E56-4A25-B1AD-90C10D8634C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7602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2AA93-A1E2-45BC-88D0-5400E2F7819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22987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C206-B65B-4818-9CA4-98AAD5A0448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291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0A062-885E-4F07-B5BA-E54332A06A1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7881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5631F-6C9C-4FDF-A870-E05D5856665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34990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07CF4-948C-423F-8007-00588B1B089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4433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9B45-EE28-487D-B863-2E53CF945F5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5548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8C5AA-E384-4C96-A543-20576F4AF1F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0321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99631-89E5-454B-A2D6-3DA8C704C9C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7601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349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336장 환난과 핍박 중에도(통383)</dc:title>
  <dc:creator>김창운</dc:creator>
  <cp:lastModifiedBy>seongdae</cp:lastModifiedBy>
  <cp:revision>30</cp:revision>
  <dcterms:created xsi:type="dcterms:W3CDTF">2012-08-30T03:18:24Z</dcterms:created>
  <dcterms:modified xsi:type="dcterms:W3CDTF">2020-05-01T07:22:16Z</dcterms:modified>
</cp:coreProperties>
</file>