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DB14-BABE-400F-9870-D023B6F615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30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1CD5-FDCB-49A4-8EE7-59EFEFBBC5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3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FEED-A331-4B6A-9533-87FD38CF80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5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3D2-2938-470C-8AD3-310F5B2C7D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C45A-DEDF-461A-9F05-E0FBAC05D6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78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285-EDB9-46C0-8A41-937E369D9B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93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633D-75D7-4660-A870-536C95AC58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7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297B-9752-425C-85C6-2C9374187D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1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A140-A458-4D78-ADEE-65B6A0AC75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8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9049-A298-493E-BDDA-80ED58DEFD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5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B41A-4012-4758-A91D-3835079D66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1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0123-9F8C-4573-B0E6-AF883395D9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2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338장 내 주를 가까이 하게 함은(통364)</dc:title>
  <dc:creator>김창운</dc:creator>
  <cp:lastModifiedBy>seongdae</cp:lastModifiedBy>
  <cp:revision>27</cp:revision>
  <dcterms:created xsi:type="dcterms:W3CDTF">2012-08-30T03:18:24Z</dcterms:created>
  <dcterms:modified xsi:type="dcterms:W3CDTF">2020-05-01T07:22:21Z</dcterms:modified>
</cp:coreProperties>
</file>