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6DE0-52C3-4464-9DC6-D4999FABE8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69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BC4-0BF8-4E16-B37F-802EE2FB62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3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63E7-9AAD-464E-99F2-A0372A52D4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DA3-29A0-46E6-96DB-AA6368852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0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FED1-1DCC-4CC4-8280-1AF1B69EAF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1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428-2D8D-48DB-8949-E0372DEB1C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5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CCAB-482D-4A8C-BE16-CAAB6C332E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5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54DF-7DB2-4B79-9558-001100B82E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AEA7-63AA-4471-8F48-4C34D9C0DD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4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0509-97D1-4EC2-B328-7A3D9737B7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7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D877-7C4D-4355-AAD5-24AE21D08D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0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0537-3137-4959-8A71-2A3B5CC3C4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8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339장 내 주님 지신 십자가(통365)</dc:title>
  <dc:creator>김창운</dc:creator>
  <cp:lastModifiedBy>seongdae</cp:lastModifiedBy>
  <cp:revision>28</cp:revision>
  <dcterms:created xsi:type="dcterms:W3CDTF">2012-08-30T03:18:24Z</dcterms:created>
  <dcterms:modified xsi:type="dcterms:W3CDTF">2020-05-01T07:22:23Z</dcterms:modified>
</cp:coreProperties>
</file>