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D17-56FB-4C61-9585-5DFAF8BA34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8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BDEE-AF9C-4931-8381-E95C09DE28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8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C50B-E6B1-4300-815C-647B46E705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22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43E4-0829-410D-B4FE-D29660CEEF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2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741-B717-4B11-B9A7-6A2AACD6E5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2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89DD-D5A7-4008-942F-4210CE7BB5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9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3B5-D2BF-4F7A-BEE2-93A5412189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4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758C-12DC-4F64-AFA6-B5CC12F0E5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4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09C7-6B6A-40AB-B9CD-F8B774FAC6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79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940E-CB27-431D-A7D8-183C8E6091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5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D460-D4F7-4A7E-BE82-775614554E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5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DB09-B354-40CE-B5B4-E2027ACBBC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4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340장 어지러운 세상 중에(통366)</dc:title>
  <dc:creator>김창운</dc:creator>
  <cp:lastModifiedBy>seongdae</cp:lastModifiedBy>
  <cp:revision>27</cp:revision>
  <dcterms:created xsi:type="dcterms:W3CDTF">2012-08-30T03:18:24Z</dcterms:created>
  <dcterms:modified xsi:type="dcterms:W3CDTF">2020-05-01T07:22:24Z</dcterms:modified>
</cp:coreProperties>
</file>