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66" r:id="rId6"/>
    <p:sldId id="270" r:id="rId7"/>
    <p:sldId id="267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401B-C334-47FF-9214-28822EA52D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0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E4A3-5E4C-452E-BAA4-AC16117CBA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58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58F-AD83-4031-BEA0-B21CFDCE6E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70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E405-8366-45B9-83BD-FC73EB4FDC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449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5EC9-05CD-40B2-9ADD-CB7CAF4528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6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93CE-E4EF-4AA8-9588-A14B106B90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338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CE3-0F21-4EAA-9AA6-6C0302A7FE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2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7CB-48C5-4A0B-BB11-E8BF52D209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6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EF9-2E97-4D82-A5D5-2C82285E93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71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8C79-026A-4CCE-A04A-CB51AC9F35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64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1FC0-884B-42F7-B064-DF2F08E978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42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058C-2BAE-4D92-B347-9647AA0E4A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4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342장 너 시험을 당해(통395)</dc:title>
  <dc:creator>김창운</dc:creator>
  <cp:lastModifiedBy>seongdae</cp:lastModifiedBy>
  <cp:revision>30</cp:revision>
  <dcterms:created xsi:type="dcterms:W3CDTF">2012-08-30T03:18:24Z</dcterms:created>
  <dcterms:modified xsi:type="dcterms:W3CDTF">2020-05-01T07:22:29Z</dcterms:modified>
</cp:coreProperties>
</file>