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F4A3-B201-4BB8-BFE6-94B27CA5F1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245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947A-1990-4046-B783-E263E19E7D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08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9212-1574-4E5A-8596-484321F467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432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FFD-156D-471F-85E7-762C0A4A711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285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D4-4C5C-4C10-A692-160192BE7B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687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FF6B-9FD9-4A5B-A48A-267A7A7A5B0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48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A668-8A54-4EFE-9570-7700CE6375C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288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E050-98CC-4BBC-96DF-BBE34F4E19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280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8DB0-86E4-4D96-A471-9ABDBD29E3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642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30C5-0F59-4729-9331-AF5F759CB7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04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4CDE-3C26-41A9-8287-1233E81283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723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17D3F-279E-491E-944C-585AA161B3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097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343장 시험 받을 때에(통443)</dc:title>
  <dc:creator>김창운</dc:creator>
  <cp:lastModifiedBy>seongdae</cp:lastModifiedBy>
  <cp:revision>26</cp:revision>
  <dcterms:created xsi:type="dcterms:W3CDTF">2012-08-30T03:18:24Z</dcterms:created>
  <dcterms:modified xsi:type="dcterms:W3CDTF">2020-05-01T07:22:31Z</dcterms:modified>
</cp:coreProperties>
</file>