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E64-BEEA-4FF4-A460-BD568641CF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28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0F89-CAC1-4913-B1D0-BD142877A8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31AA-4B40-4802-A772-5C6750708C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27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0234-1535-4335-93E6-24544149BF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6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C1-96BE-42B0-AB8E-D9923BA2E6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4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B2D9-782B-43DE-A812-19C41472F6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9685-323B-4EFC-BFE9-7FC9BA679A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093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79CF-ED33-43DF-B0CB-0B8D01616E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42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AD80-5A94-4E5D-9E80-C016D68549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24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AA9-FA68-4DD2-9C97-567886A7F9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1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6835-1BFA-41B9-847D-E509FBCD06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0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E536-F9D3-4D12-9B27-ECE61FC4C7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90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346장 주 예수 우리 구하려(통398)</dc:title>
  <dc:creator>김창운</dc:creator>
  <cp:lastModifiedBy>seongdae</cp:lastModifiedBy>
  <cp:revision>30</cp:revision>
  <dcterms:created xsi:type="dcterms:W3CDTF">2012-08-30T03:18:24Z</dcterms:created>
  <dcterms:modified xsi:type="dcterms:W3CDTF">2020-05-01T07:22:38Z</dcterms:modified>
</cp:coreProperties>
</file>