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F09C-C086-419A-84D9-B7EFECE1F0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077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AA85-8C9C-48C6-A57B-D9050B877E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29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19C-19E6-43E3-A244-E80C342C80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16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371B-8B2D-478C-A029-5CA2A8C93C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602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205E-334B-4A2F-B101-54F97F44C7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06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20D-BD53-4821-AFE6-171C05A8E4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260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D4D-EA51-427A-825A-60023345C2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67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7F17-287E-4A3C-A839-042E03790C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894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5A14-AF73-4A7D-83D5-C831EAB665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826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A4A6-167F-4A1B-8C6A-BAC0E30734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337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7E26-1341-4D86-B3D3-B3FC803801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3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FEF35-8EDE-4FC3-A122-BD52805333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645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347장 허락하신 새 땅에(통382)</dc:title>
  <dc:creator>김창운</dc:creator>
  <cp:lastModifiedBy>seongdae</cp:lastModifiedBy>
  <cp:revision>26</cp:revision>
  <dcterms:created xsi:type="dcterms:W3CDTF">2012-08-30T03:18:24Z</dcterms:created>
  <dcterms:modified xsi:type="dcterms:W3CDTF">2020-05-01T07:22:40Z</dcterms:modified>
</cp:coreProperties>
</file>