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9" r:id="rId4"/>
    <p:sldId id="265" r:id="rId5"/>
    <p:sldId id="270" r:id="rId6"/>
    <p:sldId id="266" r:id="rId7"/>
    <p:sldId id="267" r:id="rId8"/>
    <p:sldId id="271" r:id="rId9"/>
    <p:sldId id="268" r:id="rId10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A0A1A-B878-45D0-82D3-8A7D231E2B6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50585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F8DD5-708F-48CB-A14C-BBC638CA5B6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45054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664DB-3F93-4ECA-99E8-D823257DE75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58888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EA73C-CDD9-460C-B8A0-2781274953C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50797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196B-FD8C-4BE7-8DB2-CDB3C53D5E6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04232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7ECC6-FCA3-4B44-A1DA-2EF66B7C356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20185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079B7-7502-4764-98BB-51D7F0DF53B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89027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E511D-CCB7-42E4-9591-C45BCAFCB91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52475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E76DC-79AC-4271-A933-3B4BDEBEC38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21871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93A64-8EB3-4E2B-BE5C-54986C752BE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29034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076B7-E037-4621-96AD-1DE155CB1BE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08345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E5C7C-8E69-4983-B57A-F3E14C05FEF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81160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426</TotalTime>
  <Words>0</Words>
  <Application>Microsoft Office PowerPoint</Application>
  <PresentationFormat>와이드스크린</PresentationFormat>
  <Paragraphs>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348장 마귀들과 싸울지라(통388)</dc:title>
  <dc:creator>김창운</dc:creator>
  <cp:lastModifiedBy>seongdae</cp:lastModifiedBy>
  <cp:revision>32</cp:revision>
  <dcterms:created xsi:type="dcterms:W3CDTF">2012-08-30T03:18:24Z</dcterms:created>
  <dcterms:modified xsi:type="dcterms:W3CDTF">2020-05-01T07:22:42Z</dcterms:modified>
</cp:coreProperties>
</file>