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9" r:id="rId4"/>
    <p:sldId id="265" r:id="rId5"/>
    <p:sldId id="270" r:id="rId6"/>
    <p:sldId id="266" r:id="rId7"/>
    <p:sldId id="267" r:id="rId8"/>
    <p:sldId id="271" r:id="rId9"/>
    <p:sldId id="268" r:id="rId10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6EFC-76B6-4F49-A201-044391BBB7D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002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2C32-15E8-4383-B61E-D6E35301A36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588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0252-928A-46A6-ADD2-6038C69A954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662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BEB1-8455-4EF1-B433-F46AE4B6182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042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2243E-BD08-45B1-B077-158E89DB041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98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DAC9-1FFE-4BAC-B044-27C8097E4EB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503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9CDD-232C-4269-A411-7B696439892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8458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BCD2-7514-4E07-B5A0-EFEB78A216A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156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3808-3256-4984-874C-A1E1970835D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192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40D0-F3C2-4CA9-A6A6-01556D08677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1429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70ED-99D5-4B79-80EF-5BB30FC445C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811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014B0-F824-4466-852C-64DDDFA6A08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151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357장 주 믿는 사람 일어나(통397)</dc:title>
  <dc:creator>김창운</dc:creator>
  <cp:lastModifiedBy>seongdae</cp:lastModifiedBy>
  <cp:revision>32</cp:revision>
  <dcterms:created xsi:type="dcterms:W3CDTF">2012-08-30T03:18:24Z</dcterms:created>
  <dcterms:modified xsi:type="dcterms:W3CDTF">2020-05-01T07:23:05Z</dcterms:modified>
</cp:coreProperties>
</file>