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7EA2-6264-495C-AD86-E623BA2545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50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4AAD-11AA-4A66-9693-6372D00F71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8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F0D-058B-4A39-BEA6-588BCF5D6B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4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CB2-4CAC-4257-9D32-288C4D81F5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20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38F6-EDD4-4ABC-93B2-19FAF8214A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58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E57A-BAD9-407E-862A-24F8A2573D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66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3C0F-C126-4667-B2BD-6DF2A83DC2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94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71D-7F0B-4069-BF0C-80BFB108E5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08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5F5-BF40-4D1B-9F84-D49356FC62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26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F3C5-6016-4184-BFA9-C4A6309E40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3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E70-A147-4CB1-8281-DE164CA092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090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416A-D843-4A74-8867-496EAC263E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37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358장 주의 진리 위해 십자가 군기(통400)</dc:title>
  <dc:creator>김창운</dc:creator>
  <cp:lastModifiedBy>seongdae</cp:lastModifiedBy>
  <cp:revision>26</cp:revision>
  <dcterms:created xsi:type="dcterms:W3CDTF">2012-08-30T03:18:24Z</dcterms:created>
  <dcterms:modified xsi:type="dcterms:W3CDTF">2020-05-01T07:23:07Z</dcterms:modified>
</cp:coreProperties>
</file>