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2" r:id="rId4"/>
    <p:sldId id="269" r:id="rId5"/>
    <p:sldId id="265" r:id="rId6"/>
    <p:sldId id="273" r:id="rId7"/>
    <p:sldId id="270" r:id="rId8"/>
    <p:sldId id="266" r:id="rId9"/>
    <p:sldId id="267" r:id="rId10"/>
    <p:sldId id="271" r:id="rId11"/>
    <p:sldId id="274" r:id="rId12"/>
    <p:sldId id="268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4D64-0908-4944-80AE-40C3B43FDDB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811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15308-D887-4725-B923-54E2E973C57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905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C389-74FE-4419-BC14-C30F6B12D0F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212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B018-5E50-4C55-8F3B-9E6226ED341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370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C1FB-D7AC-4A47-86DC-C78C4E34CC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055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EF9A-15DF-44B3-B998-D7A5C33186A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274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A6B1-7672-4CDE-825F-56CE3322C9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538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6C7A-3FF9-4CC2-B68C-FC2AF6EA49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732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F777-676E-482D-ABCB-7EB42434CE5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055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468E-AA25-4033-9E8D-717555A9069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620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610C-46D8-40F1-A6DE-64EF1A69169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742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0D187-0FFD-46B5-82AB-38174FF6FEA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55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360장 행군 나팔 소리로(통402)</dc:title>
  <dc:creator>김창운</dc:creator>
  <cp:lastModifiedBy>seongdae</cp:lastModifiedBy>
  <cp:revision>32</cp:revision>
  <dcterms:created xsi:type="dcterms:W3CDTF">2012-08-30T03:18:24Z</dcterms:created>
  <dcterms:modified xsi:type="dcterms:W3CDTF">2020-05-01T07:23:12Z</dcterms:modified>
</cp:coreProperties>
</file>