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664D-9181-46A9-88D5-CAE8EFC50F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0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86AF-A3E0-420C-8461-DD3B18AB64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2490-9FA9-467E-A053-DEBE1D910D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BE31-56BE-4C70-8717-B9A548CA19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9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336-A397-451F-B7B4-60FE069E03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0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416B-701F-45B6-AA0A-63BF9D57A8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6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78B3-CCE9-477E-AF87-BE1FF0E54F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4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497E-925A-4B9C-9D1C-07BF4628C0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E2B1-196E-4CFE-A6DC-3124E4CFD3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17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8565-A577-4236-9EEC-D39D7BE6BD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67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5B8-A752-41E2-97A0-BCC379B3AE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0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BE88-5F5A-44E8-A0E4-31DB44395D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4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361장 기도하는 이 시간(통480)</dc:title>
  <dc:creator>김창운</dc:creator>
  <cp:lastModifiedBy>seongdae</cp:lastModifiedBy>
  <cp:revision>31</cp:revision>
  <dcterms:created xsi:type="dcterms:W3CDTF">2012-08-30T03:18:24Z</dcterms:created>
  <dcterms:modified xsi:type="dcterms:W3CDTF">2020-05-01T07:23:15Z</dcterms:modified>
</cp:coreProperties>
</file>