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4F38-40B8-4F47-88A9-4DD8D13DDF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91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FB51-6216-467C-BAA9-0FAE7163AD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20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123-CE50-4BE5-A0FF-16E96C4C4C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45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644E6-8256-4123-AD96-29E7BA1C2B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5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798C9-98B3-4E31-8DD4-0DA1AE03A3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5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6616-A837-4705-BA6B-FBCA7E0806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1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912C-F00C-4F55-AD9C-61EE946CA6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3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E60E-7146-439B-B4A1-2B4898F569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06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3046-A9BD-457F-B6EA-98B2A03793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7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5AA0-A923-448B-BB22-F3D188932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6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E8C0-1AAF-4938-9C8B-629BFA5EE5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15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9788-24E6-4127-8EAF-46E4897455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1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362장 주여 복을 주시기를(통481)</dc:title>
  <dc:creator>김창운</dc:creator>
  <cp:lastModifiedBy>seongdae</cp:lastModifiedBy>
  <cp:revision>25</cp:revision>
  <dcterms:created xsi:type="dcterms:W3CDTF">2012-08-30T03:18:24Z</dcterms:created>
  <dcterms:modified xsi:type="dcterms:W3CDTF">2020-05-01T07:23:17Z</dcterms:modified>
</cp:coreProperties>
</file>