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D4618-2478-46A7-AEBF-D931FAFB36A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3073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EA6BA-5361-4B77-B408-B76880E1611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500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07355-BB07-45B3-A772-A6808B2D5F6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3602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1353-CF48-4D29-AA24-A2857065BAA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7747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D072-CC4E-458F-AE30-E16752CFEFE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2165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97F38-52AE-4915-8681-A24523CAD8F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9264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F649D-8F58-4DC2-98C5-3DB88FADB4D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296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89B4-4ADE-41F9-AB2A-62CB6350773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3162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3101-A7ED-49B7-B77E-C38B2209F79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748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DA47-B5F1-4290-8963-79B8458D155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7956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1033-D73D-46D1-BA96-EB32839021C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5514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A74BD-A22A-4F17-9C54-23FB2FA0655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5511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316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363장 내가 깊은 곳에서(통479)</dc:title>
  <dc:creator>김창운</dc:creator>
  <cp:lastModifiedBy>seongdae</cp:lastModifiedBy>
  <cp:revision>26</cp:revision>
  <dcterms:created xsi:type="dcterms:W3CDTF">2012-08-30T03:18:24Z</dcterms:created>
  <dcterms:modified xsi:type="dcterms:W3CDTF">2020-05-01T07:23:20Z</dcterms:modified>
</cp:coreProperties>
</file>