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27DA-E791-4CE4-A901-09BA3A0C07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78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BB8-CE6D-4D8B-872A-BDD5023369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133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30EF-E72D-4B57-AD57-01FFED0A50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853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066A-9B1F-4BD1-A909-83AC3DDE57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927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8C18-D0B4-4564-AC60-EF85DC0332C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887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70EA-088B-49A1-BCC2-24F6B0104A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372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0194-328B-4A7A-AC40-D245909168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660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324B-6A9D-4CD3-A273-22A8497B19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467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43AD-C443-4569-962E-484DEC3B4D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687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EB0F-DB24-4135-BD54-662F3257FE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172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6971-D301-4F0B-936C-63885DDD15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175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F77D3-66AC-437D-A0A0-2B1C2DF98CC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38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368장 주 예수여 은혜를(통486)</dc:title>
  <dc:creator>김창운</dc:creator>
  <cp:lastModifiedBy>seongdae</cp:lastModifiedBy>
  <cp:revision>25</cp:revision>
  <dcterms:created xsi:type="dcterms:W3CDTF">2012-08-30T03:18:24Z</dcterms:created>
  <dcterms:modified xsi:type="dcterms:W3CDTF">2020-05-01T07:23:32Z</dcterms:modified>
</cp:coreProperties>
</file>