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72DE-9F62-4F01-BD6D-768CAC8ECE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8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82F-0BDC-49EE-B37C-C72890FE8E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343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CB0-3AC6-46FD-8BCC-46FC6ABD07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1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0C5-EBE6-47FD-8603-FADAB05289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37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321-77DC-4A42-BF4E-7916D7CA7B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0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DFEF-7FEF-4431-B5D9-AB6CCB52DB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5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6A27-A193-4A68-9514-71796A79D6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83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9DCC-2A88-446C-8AEB-7E9795462C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8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B534-7A09-4B9C-B5B3-44CEF7068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7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89EE-B48C-4BB6-8B5A-B717560C50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C5-94D7-4CC1-BF2E-3D2FF1A49A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1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CA32-BEBC-494A-951E-E55CBD18B1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804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370장 주 안에 있는 나에게(통455)</dc:title>
  <dc:creator>김창운</dc:creator>
  <cp:lastModifiedBy>seongdae</cp:lastModifiedBy>
  <cp:revision>26</cp:revision>
  <dcterms:created xsi:type="dcterms:W3CDTF">2012-08-30T03:18:24Z</dcterms:created>
  <dcterms:modified xsi:type="dcterms:W3CDTF">2020-05-01T07:23:36Z</dcterms:modified>
</cp:coreProperties>
</file>